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6" r:id="rId17"/>
    <p:sldId id="273" r:id="rId18"/>
    <p:sldId id="274" r:id="rId19"/>
    <p:sldId id="275" r:id="rId20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>
        <p:scale>
          <a:sx n="50" d="100"/>
          <a:sy n="50" d="100"/>
        </p:scale>
        <p:origin x="-1296" y="-33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F7044-ABD0-4B5A-80C5-CB50B77D229B}" type="datetimeFigureOut">
              <a:rPr lang="it-IT" smtClean="0"/>
              <a:t>08/04/2017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F98AE-4900-47DC-A397-A3FD2D4DC04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820266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F7044-ABD0-4B5A-80C5-CB50B77D229B}" type="datetimeFigureOut">
              <a:rPr lang="it-IT" smtClean="0"/>
              <a:t>08/04/2017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F98AE-4900-47DC-A397-A3FD2D4DC04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335145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F7044-ABD0-4B5A-80C5-CB50B77D229B}" type="datetimeFigureOut">
              <a:rPr lang="it-IT" smtClean="0"/>
              <a:t>08/04/2017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F98AE-4900-47DC-A397-A3FD2D4DC04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581512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F7044-ABD0-4B5A-80C5-CB50B77D229B}" type="datetimeFigureOut">
              <a:rPr lang="it-IT" smtClean="0"/>
              <a:t>08/04/2017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F98AE-4900-47DC-A397-A3FD2D4DC04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647121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F7044-ABD0-4B5A-80C5-CB50B77D229B}" type="datetimeFigureOut">
              <a:rPr lang="it-IT" smtClean="0"/>
              <a:t>08/04/2017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F98AE-4900-47DC-A397-A3FD2D4DC04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434122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F7044-ABD0-4B5A-80C5-CB50B77D229B}" type="datetimeFigureOut">
              <a:rPr lang="it-IT" smtClean="0"/>
              <a:t>08/04/2017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F98AE-4900-47DC-A397-A3FD2D4DC04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938312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F7044-ABD0-4B5A-80C5-CB50B77D229B}" type="datetimeFigureOut">
              <a:rPr lang="it-IT" smtClean="0"/>
              <a:t>08/04/2017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F98AE-4900-47DC-A397-A3FD2D4DC04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393554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F7044-ABD0-4B5A-80C5-CB50B77D229B}" type="datetimeFigureOut">
              <a:rPr lang="it-IT" smtClean="0"/>
              <a:t>08/04/2017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F98AE-4900-47DC-A397-A3FD2D4DC04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881589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F7044-ABD0-4B5A-80C5-CB50B77D229B}" type="datetimeFigureOut">
              <a:rPr lang="it-IT" smtClean="0"/>
              <a:t>08/04/2017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F98AE-4900-47DC-A397-A3FD2D4DC04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228674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F7044-ABD0-4B5A-80C5-CB50B77D229B}" type="datetimeFigureOut">
              <a:rPr lang="it-IT" smtClean="0"/>
              <a:t>08/04/2017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F98AE-4900-47DC-A397-A3FD2D4DC04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5167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F7044-ABD0-4B5A-80C5-CB50B77D229B}" type="datetimeFigureOut">
              <a:rPr lang="it-IT" smtClean="0"/>
              <a:t>08/04/2017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F98AE-4900-47DC-A397-A3FD2D4DC04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831394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EF7044-ABD0-4B5A-80C5-CB50B77D229B}" type="datetimeFigureOut">
              <a:rPr lang="it-IT" smtClean="0"/>
              <a:t>08/04/2017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DF98AE-4900-47DC-A397-A3FD2D4DC04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271371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s://www.google.it/url?sa=i&amp;rct=j&amp;q=&amp;esrc=s&amp;source=images&amp;cd=&amp;cad=rja&amp;uact=8&amp;ved=0ahUKEwiUo6O2k5PTAhVKDxoKHQv7BhUQjRwIBw&amp;url=http://www.30giorni.it/articoli_id_22547_l1.htm&amp;psig=AFQjCNHzscOa2nPqrUdfek-CvCvJCQfK3A&amp;ust=1491682196799695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hyperlink" Target="https://www.google.it/url?sa=i&amp;rct=j&amp;q=&amp;esrc=s&amp;source=images&amp;cd=&amp;cad=rja&amp;uact=8&amp;ved=0ahUKEwjD4521lZPTAhXMChoKHSZ3Am8QjRwIBw&amp;url=https://pixabay.com/it/fiori-margherita-decorativi-natura-48961/&amp;bvm=bv.152180690,bs.2,d.d2s&amp;psig=AFQjCNEYMNB6MiHuPBNoJTAqWoruh8womQ&amp;ust=1491682323990335" TargetMode="Externa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gif"/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it/url?sa=i&amp;rct=j&amp;q=&amp;esrc=s&amp;source=images&amp;cd=&amp;cad=rja&amp;uact=8&amp;ved=0ahUKEwisx42NoJPTAhXFBBoKHeqVBrQQjRwIBw&amp;url=https://www.livingdeco.it/it/adesivi-murali-stickers/adesivi-stickers-murali-bambini/prato-colorato.php&amp;bvm=bv.152174688,bs.1,d.d24&amp;psig=AFQjCNE3mhPx7r23UzO1uWifMXxW2p-2yw&amp;ust=1491685609535722" TargetMode="Externa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1872223" y="57398"/>
            <a:ext cx="545104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it-IT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ANTONIETTA MEO</a:t>
            </a:r>
            <a:endParaRPr lang="it-IT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026" name="Picture 2" descr="Risultati immagini per NENNOLINA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3557" y="1729608"/>
            <a:ext cx="4968552" cy="458763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ttangolo 2"/>
          <p:cNvSpPr/>
          <p:nvPr/>
        </p:nvSpPr>
        <p:spPr>
          <a:xfrm>
            <a:off x="1369137" y="751539"/>
            <a:ext cx="6457217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it-IT" sz="9600" b="1" cap="none" spc="0" dirty="0" smtClean="0">
                <a:ln w="10541" cmpd="sng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effectLst/>
              </a:rPr>
              <a:t>NENNOLINA</a:t>
            </a:r>
            <a:endParaRPr lang="it-IT" sz="9600" b="1" cap="none" spc="0" dirty="0">
              <a:ln w="10541" cmpd="sng">
                <a:solidFill>
                  <a:schemeClr val="accent3">
                    <a:lumMod val="50000"/>
                  </a:schemeClr>
                </a:solidFill>
                <a:prstDash val="solid"/>
              </a:ln>
              <a:solidFill>
                <a:schemeClr val="accent3">
                  <a:lumMod val="75000"/>
                </a:schemeClr>
              </a:solidFill>
              <a:effectLst/>
            </a:endParaRPr>
          </a:p>
        </p:txBody>
      </p:sp>
      <p:pic>
        <p:nvPicPr>
          <p:cNvPr id="1029" name="Picture 5" descr="Risultati immagini per FIORI VETTORIALE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970542"/>
            <a:ext cx="3015473" cy="28874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5" descr="Risultati immagini per FIORI VETTORIALE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8527" y="1747664"/>
            <a:ext cx="3015473" cy="28874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850708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6" dur="2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Admin\Desktop\NENNOLINA\caduta.jpg"/>
          <p:cNvPicPr>
            <a:picLocks noChangeAspect="1" noChangeArrowheads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55" t="15182" b="16963"/>
          <a:stretch/>
        </p:blipFill>
        <p:spPr bwMode="auto">
          <a:xfrm>
            <a:off x="238161" y="2420888"/>
            <a:ext cx="5513807" cy="42656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ttangolo 1"/>
          <p:cNvSpPr/>
          <p:nvPr/>
        </p:nvSpPr>
        <p:spPr>
          <a:xfrm>
            <a:off x="719823" y="332656"/>
            <a:ext cx="7704353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it-IT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Ma un giorno Antonietta </a:t>
            </a:r>
          </a:p>
          <a:p>
            <a:pPr algn="ctr"/>
            <a:r>
              <a:rPr lang="it-IT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comincia a non stare bene</a:t>
            </a:r>
            <a:endParaRPr lang="it-IT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91138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Admin\Desktop\NENNOLINA\ospedale_03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194"/>
          <a:stretch/>
        </p:blipFill>
        <p:spPr bwMode="auto">
          <a:xfrm>
            <a:off x="3409950" y="41275"/>
            <a:ext cx="5715000" cy="688617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ttangolo 1"/>
          <p:cNvSpPr/>
          <p:nvPr/>
        </p:nvSpPr>
        <p:spPr>
          <a:xfrm>
            <a:off x="0" y="33634"/>
            <a:ext cx="3409950" cy="67403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4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Viene portata in ospedale, ha una brutta malattia e i medici decidono di amputarle la gamba</a:t>
            </a:r>
            <a:endParaRPr lang="it-IT" sz="48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64304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Admin\Desktop\NENNOLINA\protesi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0" y="1484784"/>
            <a:ext cx="6018031" cy="56909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ttangolo 1"/>
          <p:cNvSpPr/>
          <p:nvPr/>
        </p:nvSpPr>
        <p:spPr>
          <a:xfrm>
            <a:off x="179512" y="33635"/>
            <a:ext cx="8856984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Ma Antonietta non perde </a:t>
            </a:r>
          </a:p>
          <a:p>
            <a:pPr algn="ctr"/>
            <a:r>
              <a:rPr lang="it-IT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il suo sorriso e la sua gioia</a:t>
            </a:r>
            <a:endParaRPr lang="it-IT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6365830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Admin\Desktop\NENNOLINA\gioco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233" y="711386"/>
            <a:ext cx="8101533" cy="60456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03592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Admin\Desktop\NENNOLINA\bimbi gioco.gif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794" y="260648"/>
            <a:ext cx="6165814" cy="59937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" name="Gruppo 3"/>
          <p:cNvGrpSpPr/>
          <p:nvPr/>
        </p:nvGrpSpPr>
        <p:grpSpPr>
          <a:xfrm>
            <a:off x="4571999" y="3429000"/>
            <a:ext cx="4982673" cy="3444974"/>
            <a:chOff x="4571999" y="3429000"/>
            <a:chExt cx="4982673" cy="3444974"/>
          </a:xfrm>
        </p:grpSpPr>
        <p:pic>
          <p:nvPicPr>
            <p:cNvPr id="1027" name="Picture 3" descr="C:\Users\Admin\Desktop\NENNOLINA\cartello_da_stampare.gif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1999" y="3429000"/>
              <a:ext cx="4982673" cy="344497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" name="Rettangolo 2"/>
            <p:cNvSpPr/>
            <p:nvPr/>
          </p:nvSpPr>
          <p:spPr>
            <a:xfrm>
              <a:off x="5710208" y="3861048"/>
              <a:ext cx="2534200" cy="156966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/>
              <a:r>
                <a:rPr lang="it-IT" sz="9600" b="1" cap="none" spc="0" dirty="0" smtClean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ACR</a:t>
              </a:r>
              <a:endParaRPr lang="it-IT" sz="96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495661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metto 4 1"/>
          <p:cNvSpPr/>
          <p:nvPr/>
        </p:nvSpPr>
        <p:spPr>
          <a:xfrm>
            <a:off x="-252536" y="-5358"/>
            <a:ext cx="6264696" cy="5877272"/>
          </a:xfrm>
          <a:prstGeom prst="cloudCallout">
            <a:avLst>
              <a:gd name="adj1" fmla="val 54884"/>
              <a:gd name="adj2" fmla="val 44349"/>
            </a:avLst>
          </a:prstGeom>
          <a:noFill/>
          <a:ln w="57150"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9219" name="Picture 3" descr="C:\Users\Admin\Desktop\NENNOLINA\abbraccio.jpg"/>
          <p:cNvPicPr>
            <a:picLocks noChangeAspect="1" noChangeArrowheads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7085" b="50000"/>
          <a:stretch/>
        </p:blipFill>
        <p:spPr bwMode="auto">
          <a:xfrm>
            <a:off x="6201916" y="3856791"/>
            <a:ext cx="2952328" cy="30012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Users\Admin\Desktop\NENNOLINA\MELA GRAZIA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6276" y="321177"/>
            <a:ext cx="3024336" cy="40308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asellaDiTesto 2"/>
          <p:cNvSpPr txBox="1"/>
          <p:nvPr/>
        </p:nvSpPr>
        <p:spPr>
          <a:xfrm rot="21083358">
            <a:off x="544460" y="1654079"/>
            <a:ext cx="2497832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dirty="0" smtClean="0">
                <a:latin typeface="Lucida Handwriting" panose="03010101010101010101" pitchFamily="66" charset="0"/>
              </a:rPr>
              <a:t>Caro Gesù, il mio cuore è come una mela  e Tu immagina che nella mela ci sono i semini…quei semini sono le fiammelle del tuo bene che vive in me…</a:t>
            </a:r>
            <a:endParaRPr lang="it-IT" dirty="0">
              <a:latin typeface="Lucida Handwriting" panose="030101010101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6709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metto 4 1"/>
          <p:cNvSpPr/>
          <p:nvPr/>
        </p:nvSpPr>
        <p:spPr>
          <a:xfrm>
            <a:off x="-252536" y="-5358"/>
            <a:ext cx="6264696" cy="5877272"/>
          </a:xfrm>
          <a:prstGeom prst="cloudCallout">
            <a:avLst>
              <a:gd name="adj1" fmla="val 54884"/>
              <a:gd name="adj2" fmla="val 44349"/>
            </a:avLst>
          </a:prstGeom>
          <a:noFill/>
          <a:ln w="57150"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9219" name="Picture 3" descr="C:\Users\Admin\Desktop\NENNOLINA\abbraccio.jpg"/>
          <p:cNvPicPr>
            <a:picLocks noChangeAspect="1" noChangeArrowheads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7085" b="50000"/>
          <a:stretch/>
        </p:blipFill>
        <p:spPr bwMode="auto">
          <a:xfrm>
            <a:off x="6201916" y="3856791"/>
            <a:ext cx="2952328" cy="30012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C:\Users\Admin\Desktop\NENNOLINA\prima_comunion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496" y="620688"/>
            <a:ext cx="4716631" cy="4183855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2097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Admin\Desktop\NENNOLINA\FILA COMUNIONE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8550" y="475543"/>
            <a:ext cx="6480720" cy="59822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Pentagono 1"/>
          <p:cNvSpPr/>
          <p:nvPr/>
        </p:nvSpPr>
        <p:spPr>
          <a:xfrm>
            <a:off x="4355976" y="227725"/>
            <a:ext cx="4536504" cy="1296144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5400" dirty="0" smtClean="0"/>
              <a:t>CATECHISMO</a:t>
            </a:r>
            <a:endParaRPr lang="it-IT" sz="5400" dirty="0"/>
          </a:p>
        </p:txBody>
      </p:sp>
      <p:sp>
        <p:nvSpPr>
          <p:cNvPr id="3" name="Rettangolo 2"/>
          <p:cNvSpPr/>
          <p:nvPr/>
        </p:nvSpPr>
        <p:spPr>
          <a:xfrm>
            <a:off x="-28550" y="6165304"/>
            <a:ext cx="5387821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it-IT" sz="2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A 6 anni fu ammessa al catechismo</a:t>
            </a:r>
            <a:endParaRPr lang="it-IT" sz="28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5050318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500"/>
                            </p:stCondLst>
                            <p:childTnLst>
                              <p:par>
                                <p:cTn id="1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 descr="C:\Users\Admin\Desktop\NENNOLINA\comunione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380" y="469455"/>
            <a:ext cx="8959362" cy="63432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ttangolo 1"/>
          <p:cNvSpPr/>
          <p:nvPr/>
        </p:nvSpPr>
        <p:spPr>
          <a:xfrm>
            <a:off x="0" y="0"/>
            <a:ext cx="9144000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it-IT" sz="4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Il 25 dicembre del 1936 </a:t>
            </a:r>
            <a:r>
              <a:rPr lang="it-IT" sz="4000" b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Nennolina</a:t>
            </a:r>
            <a:r>
              <a:rPr lang="it-IT" sz="4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riceve</a:t>
            </a:r>
          </a:p>
          <a:p>
            <a:pPr algn="ctr"/>
            <a:r>
              <a:rPr lang="it-IT" sz="4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finalmente la sua prima Comunione</a:t>
            </a:r>
            <a:endParaRPr lang="it-IT" sz="4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Cuore 2"/>
          <p:cNvSpPr/>
          <p:nvPr/>
        </p:nvSpPr>
        <p:spPr>
          <a:xfrm>
            <a:off x="323528" y="2602632"/>
            <a:ext cx="457200" cy="457200"/>
          </a:xfrm>
          <a:prstGeom prst="hear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rgbClr val="FF0000"/>
              </a:solidFill>
            </a:endParaRPr>
          </a:p>
        </p:txBody>
      </p:sp>
      <p:sp>
        <p:nvSpPr>
          <p:cNvPr id="7" name="Cuore 6"/>
          <p:cNvSpPr/>
          <p:nvPr/>
        </p:nvSpPr>
        <p:spPr>
          <a:xfrm>
            <a:off x="933128" y="2214414"/>
            <a:ext cx="457200" cy="457200"/>
          </a:xfrm>
          <a:prstGeom prst="hear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rgbClr val="FF0000"/>
              </a:solidFill>
            </a:endParaRPr>
          </a:p>
        </p:txBody>
      </p:sp>
      <p:sp>
        <p:nvSpPr>
          <p:cNvPr id="8" name="Cuore 7"/>
          <p:cNvSpPr/>
          <p:nvPr/>
        </p:nvSpPr>
        <p:spPr>
          <a:xfrm>
            <a:off x="1390328" y="2766864"/>
            <a:ext cx="457200" cy="457200"/>
          </a:xfrm>
          <a:prstGeom prst="hear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04133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  <p:bldP spid="8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Admin\Desktop\NENNOLINA\MORTE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063938"/>
            <a:ext cx="5364088" cy="47940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C:\Users\Admin\Desktop\NENNOLINA\abbracci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1359" y="127008"/>
            <a:ext cx="4774795" cy="4166088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ttangolo 1"/>
          <p:cNvSpPr/>
          <p:nvPr/>
        </p:nvSpPr>
        <p:spPr>
          <a:xfrm>
            <a:off x="68002" y="198743"/>
            <a:ext cx="434766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it-IT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Il 3 luglio 1937</a:t>
            </a:r>
            <a:endParaRPr lang="it-IT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7932969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dmin\Desktop\NENNOLINA\baby.gif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6801" y="1804460"/>
            <a:ext cx="4697199" cy="5264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Admin\Desktop\NENNOLINA\untitled.pn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528" y="223582"/>
            <a:ext cx="5305319" cy="31617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ttangolo 1"/>
          <p:cNvSpPr/>
          <p:nvPr/>
        </p:nvSpPr>
        <p:spPr>
          <a:xfrm>
            <a:off x="4851184" y="223582"/>
            <a:ext cx="3888432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it-IT" sz="4800" b="1" cap="none" spc="0" dirty="0" smtClean="0">
                <a:ln w="11430"/>
                <a:solidFill>
                  <a:srgbClr val="FF0066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Il 15 dicembre 1930</a:t>
            </a:r>
            <a:endParaRPr lang="it-IT" sz="4800" b="1" cap="none" spc="0" dirty="0">
              <a:ln w="11430"/>
              <a:solidFill>
                <a:srgbClr val="FF0066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Rettangolo 4"/>
          <p:cNvSpPr/>
          <p:nvPr/>
        </p:nvSpPr>
        <p:spPr>
          <a:xfrm>
            <a:off x="323528" y="3861048"/>
            <a:ext cx="3888432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it-IT" sz="4800" b="1" cap="none" spc="0" dirty="0" smtClean="0">
                <a:ln w="11430"/>
                <a:solidFill>
                  <a:srgbClr val="FF0066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Nasce </a:t>
            </a:r>
          </a:p>
          <a:p>
            <a:pPr algn="ctr"/>
            <a:r>
              <a:rPr lang="it-IT" sz="4800" b="1" dirty="0" smtClean="0">
                <a:ln w="11430"/>
                <a:solidFill>
                  <a:srgbClr val="FF0066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Antonietta</a:t>
            </a:r>
            <a:endParaRPr lang="it-IT" sz="4800" b="1" cap="none" spc="0" dirty="0">
              <a:ln w="11430"/>
              <a:solidFill>
                <a:srgbClr val="FF0066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07398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Admin\Desktop\NENNOLINA\mamma con bimba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998" y="824136"/>
            <a:ext cx="4689371" cy="60134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ttangolo 1"/>
          <p:cNvSpPr/>
          <p:nvPr/>
        </p:nvSpPr>
        <p:spPr>
          <a:xfrm>
            <a:off x="4836368" y="620688"/>
            <a:ext cx="3927677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it-IT" sz="5400" b="1" cap="none" spc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e’</a:t>
            </a:r>
            <a:r>
              <a:rPr lang="it-IT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una bimba</a:t>
            </a:r>
          </a:p>
          <a:p>
            <a:pPr algn="ctr"/>
            <a:r>
              <a:rPr lang="it-IT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dolcissima</a:t>
            </a:r>
          </a:p>
          <a:p>
            <a:pPr algn="ctr"/>
            <a:r>
              <a:rPr lang="it-IT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</a:t>
            </a:r>
            <a:endParaRPr lang="it-IT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4" name="Rettangolo 3"/>
          <p:cNvSpPr/>
          <p:nvPr/>
        </p:nvSpPr>
        <p:spPr>
          <a:xfrm>
            <a:off x="3389934" y="4077072"/>
            <a:ext cx="5439845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I suoi genitori la amano tanto </a:t>
            </a:r>
            <a:endParaRPr lang="it-IT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7700634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Admin\Desktop\NENNOLINA\bambina_salta3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1988840"/>
            <a:ext cx="3232575" cy="40876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Risultati immagini per prato vettoriale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781550"/>
            <a:ext cx="9143999" cy="2076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ttangolo 1"/>
          <p:cNvSpPr/>
          <p:nvPr/>
        </p:nvSpPr>
        <p:spPr>
          <a:xfrm>
            <a:off x="502947" y="299642"/>
            <a:ext cx="4075155" cy="424731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it-IT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B050"/>
                </a:solidFill>
              </a:rPr>
              <a:t>E’ una bimba </a:t>
            </a:r>
          </a:p>
          <a:p>
            <a:pPr algn="ctr"/>
            <a:r>
              <a:rPr lang="it-IT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B050"/>
                </a:solidFill>
              </a:rPr>
              <a:t>gioiosa, </a:t>
            </a:r>
          </a:p>
          <a:p>
            <a:pPr algn="ctr"/>
            <a:r>
              <a:rPr lang="it-IT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B050"/>
                </a:solidFill>
              </a:rPr>
              <a:t>Sempre</a:t>
            </a:r>
          </a:p>
          <a:p>
            <a:pPr algn="ctr"/>
            <a:r>
              <a:rPr lang="it-IT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B050"/>
                </a:solidFill>
              </a:rPr>
              <a:t> sorridente </a:t>
            </a:r>
          </a:p>
          <a:p>
            <a:pPr algn="ctr"/>
            <a:r>
              <a:rPr lang="it-IT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B050"/>
                </a:solidFill>
              </a:rPr>
              <a:t>e allegra</a:t>
            </a:r>
            <a:endParaRPr lang="it-IT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54265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Admin\Desktop\NENNOLINA\piccolissimi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9516" y="2132856"/>
            <a:ext cx="2859769" cy="48252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ttangolo 1"/>
          <p:cNvSpPr/>
          <p:nvPr/>
        </p:nvSpPr>
        <p:spPr>
          <a:xfrm>
            <a:off x="179521" y="692696"/>
            <a:ext cx="6520888" cy="483209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it-IT" sz="5400" b="1" cap="none" spc="0" dirty="0" smtClean="0">
                <a:ln w="11430"/>
                <a:solidFill>
                  <a:schemeClr val="accent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A 4 anni viene iscritta </a:t>
            </a:r>
          </a:p>
          <a:p>
            <a:pPr algn="ctr"/>
            <a:r>
              <a:rPr lang="it-IT" sz="5400" b="1" cap="none" spc="0" dirty="0" smtClean="0">
                <a:ln w="11430"/>
                <a:solidFill>
                  <a:schemeClr val="accent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alle PICCOLISSIME</a:t>
            </a:r>
          </a:p>
          <a:p>
            <a:pPr algn="ctr"/>
            <a:endParaRPr lang="it-IT" sz="4000" b="1" dirty="0" smtClean="0">
              <a:ln w="11430"/>
              <a:solidFill>
                <a:schemeClr val="accent1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r>
              <a:rPr lang="it-IT" sz="4000" b="1" dirty="0" smtClean="0">
                <a:ln w="11430"/>
                <a:solidFill>
                  <a:schemeClr val="accent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Ed </a:t>
            </a:r>
            <a:r>
              <a:rPr lang="it-IT" sz="4000" b="1" dirty="0" smtClean="0">
                <a:ln w="11430"/>
                <a:solidFill>
                  <a:schemeClr val="accent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è contentissima </a:t>
            </a:r>
          </a:p>
          <a:p>
            <a:pPr algn="ctr"/>
            <a:r>
              <a:rPr lang="it-IT" sz="4000" b="1" dirty="0" smtClean="0">
                <a:ln w="11430"/>
                <a:solidFill>
                  <a:schemeClr val="accent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di far parte </a:t>
            </a:r>
          </a:p>
          <a:p>
            <a:pPr algn="ctr"/>
            <a:r>
              <a:rPr lang="it-IT" sz="4000" b="1" dirty="0" smtClean="0">
                <a:ln w="11430"/>
                <a:solidFill>
                  <a:schemeClr val="accent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della famiglia </a:t>
            </a:r>
          </a:p>
          <a:p>
            <a:pPr algn="ctr"/>
            <a:r>
              <a:rPr lang="it-IT" sz="4000" b="1" dirty="0" smtClean="0">
                <a:ln w="11430"/>
                <a:solidFill>
                  <a:schemeClr val="accent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dell’Azione Cattolica</a:t>
            </a:r>
            <a:endParaRPr lang="it-IT" sz="4000" b="1" cap="none" spc="0" dirty="0">
              <a:ln w="11430"/>
              <a:solidFill>
                <a:schemeClr val="accent1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482793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Admin\Desktop\NENNOLINA\comunione.jpg"/>
          <p:cNvPicPr>
            <a:picLocks noChangeAspect="1" noChangeArrowheads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937" t="15049" r="2058"/>
          <a:stretch/>
        </p:blipFill>
        <p:spPr bwMode="auto">
          <a:xfrm>
            <a:off x="3111574" y="908720"/>
            <a:ext cx="6153150" cy="4625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Admin\Desktop\NENNOLINA\mamma_figlia2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040607"/>
            <a:ext cx="3619500" cy="4791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ttangolo 1"/>
          <p:cNvSpPr/>
          <p:nvPr/>
        </p:nvSpPr>
        <p:spPr>
          <a:xfrm>
            <a:off x="466933" y="0"/>
            <a:ext cx="821013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it-IT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..ma ha un grande desiderio</a:t>
            </a:r>
            <a:endParaRPr lang="it-IT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3" name="Fumetto 3 2"/>
          <p:cNvSpPr/>
          <p:nvPr/>
        </p:nvSpPr>
        <p:spPr>
          <a:xfrm>
            <a:off x="2107332" y="1982453"/>
            <a:ext cx="2464668" cy="1740966"/>
          </a:xfrm>
          <a:prstGeom prst="wedgeEllipseCallou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>
                <a:solidFill>
                  <a:schemeClr val="tx1"/>
                </a:solidFill>
              </a:rPr>
              <a:t>Mamma anche io voglio ricevere Gesù nel mio cuore!!!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4" name="Fumetto 2 3"/>
          <p:cNvSpPr/>
          <p:nvPr/>
        </p:nvSpPr>
        <p:spPr>
          <a:xfrm>
            <a:off x="0" y="908720"/>
            <a:ext cx="3111574" cy="1131887"/>
          </a:xfrm>
          <a:prstGeom prst="wedgeRoundRectCallout">
            <a:avLst>
              <a:gd name="adj1" fmla="val -12174"/>
              <a:gd name="adj2" fmla="val 85065"/>
              <a:gd name="adj3" fmla="val 16667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>
                <a:solidFill>
                  <a:schemeClr val="tx1"/>
                </a:solidFill>
              </a:rPr>
              <a:t>Amore tu sei ancora piccolina, bisogna andare al catechismo ed essere ammessi…devi aspettare ancora un po’</a:t>
            </a:r>
            <a:endParaRPr lang="it-IT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5403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Admin\Desktop\NENNOLINA\pianto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1484784"/>
            <a:ext cx="3312368" cy="55889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Admin\Desktop\NENNOLINA\ascensione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04663"/>
            <a:ext cx="3600400" cy="4974499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Fumetto 3 1"/>
          <p:cNvSpPr/>
          <p:nvPr/>
        </p:nvSpPr>
        <p:spPr>
          <a:xfrm>
            <a:off x="4139952" y="188641"/>
            <a:ext cx="4680520" cy="1296144"/>
          </a:xfrm>
          <a:prstGeom prst="wedgeEllipseCallout">
            <a:avLst>
              <a:gd name="adj1" fmla="val 11727"/>
              <a:gd name="adj2" fmla="val 76610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>
                <a:solidFill>
                  <a:schemeClr val="tx1"/>
                </a:solidFill>
              </a:rPr>
              <a:t>Ma io voglio stare sempre abbracciata a Gesù…</a:t>
            </a:r>
            <a:endParaRPr lang="it-IT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66112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Admin\Desktop\NENNOLINA\lettera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5405" y="260648"/>
            <a:ext cx="6228184" cy="6866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Fumetto 4 2"/>
          <p:cNvSpPr/>
          <p:nvPr/>
        </p:nvSpPr>
        <p:spPr>
          <a:xfrm>
            <a:off x="4768044" y="0"/>
            <a:ext cx="4375955" cy="3068960"/>
          </a:xfrm>
          <a:prstGeom prst="cloudCallout">
            <a:avLst>
              <a:gd name="adj1" fmla="val -27904"/>
              <a:gd name="adj2" fmla="val 66228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5" name="Picture 3" descr="C:\Users\Admin\Desktop\NENNOLINA\ascensione2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74" t="22211" r="27833" b="25748"/>
          <a:stretch/>
        </p:blipFill>
        <p:spPr bwMode="auto">
          <a:xfrm flipH="1">
            <a:off x="6052779" y="371532"/>
            <a:ext cx="1935743" cy="219215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uore 3"/>
          <p:cNvSpPr/>
          <p:nvPr/>
        </p:nvSpPr>
        <p:spPr>
          <a:xfrm>
            <a:off x="5824179" y="620688"/>
            <a:ext cx="457200" cy="457200"/>
          </a:xfrm>
          <a:prstGeom prst="heart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" name="Cuore 6"/>
          <p:cNvSpPr/>
          <p:nvPr/>
        </p:nvSpPr>
        <p:spPr>
          <a:xfrm>
            <a:off x="5595579" y="1305880"/>
            <a:ext cx="457200" cy="457200"/>
          </a:xfrm>
          <a:prstGeom prst="heart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" name="Cuore 7"/>
          <p:cNvSpPr/>
          <p:nvPr/>
        </p:nvSpPr>
        <p:spPr>
          <a:xfrm>
            <a:off x="5824179" y="2079472"/>
            <a:ext cx="457200" cy="457200"/>
          </a:xfrm>
          <a:prstGeom prst="heart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" name="Cuore 8"/>
          <p:cNvSpPr/>
          <p:nvPr/>
        </p:nvSpPr>
        <p:spPr>
          <a:xfrm>
            <a:off x="7759922" y="346026"/>
            <a:ext cx="457200" cy="457200"/>
          </a:xfrm>
          <a:prstGeom prst="heart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" name="Cuore 9"/>
          <p:cNvSpPr/>
          <p:nvPr/>
        </p:nvSpPr>
        <p:spPr>
          <a:xfrm>
            <a:off x="7983401" y="1230288"/>
            <a:ext cx="457200" cy="457200"/>
          </a:xfrm>
          <a:prstGeom prst="heart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Fumetto 2 1"/>
          <p:cNvSpPr/>
          <p:nvPr/>
        </p:nvSpPr>
        <p:spPr>
          <a:xfrm>
            <a:off x="1691680" y="73274"/>
            <a:ext cx="3076364" cy="1273832"/>
          </a:xfrm>
          <a:prstGeom prst="wedgeRoundRectCallout">
            <a:avLst>
              <a:gd name="adj1" fmla="val -54272"/>
              <a:gd name="adj2" fmla="val 69977"/>
              <a:gd name="adj3" fmla="val 16667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>
                <a:solidFill>
                  <a:schemeClr val="tx1"/>
                </a:solidFill>
              </a:rPr>
              <a:t>Amore cosa fai?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Fumetto 2 10"/>
          <p:cNvSpPr/>
          <p:nvPr/>
        </p:nvSpPr>
        <p:spPr>
          <a:xfrm>
            <a:off x="5824179" y="3861048"/>
            <a:ext cx="3076364" cy="1273832"/>
          </a:xfrm>
          <a:prstGeom prst="wedgeRoundRectCallout">
            <a:avLst>
              <a:gd name="adj1" fmla="val -59845"/>
              <a:gd name="adj2" fmla="val -55644"/>
              <a:gd name="adj3" fmla="val 16667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>
                <a:solidFill>
                  <a:schemeClr val="tx1"/>
                </a:solidFill>
              </a:rPr>
              <a:t>Scrivo delle letterine a Gesù così sa che gli voglio tanto bene!!!</a:t>
            </a:r>
            <a:endParaRPr lang="it-IT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1892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Admin\Desktop\NENNOLINA\abbracci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407" y="764704"/>
            <a:ext cx="4526809" cy="3949716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Fumetto 4 1"/>
          <p:cNvSpPr/>
          <p:nvPr/>
        </p:nvSpPr>
        <p:spPr>
          <a:xfrm>
            <a:off x="-252536" y="-5358"/>
            <a:ext cx="6264696" cy="5877272"/>
          </a:xfrm>
          <a:prstGeom prst="cloudCallout">
            <a:avLst>
              <a:gd name="adj1" fmla="val 54884"/>
              <a:gd name="adj2" fmla="val 44349"/>
            </a:avLst>
          </a:prstGeom>
          <a:noFill/>
          <a:ln w="57150"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9219" name="Picture 3" descr="C:\Users\Admin\Desktop\NENNOLINA\abbraccio.jpg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7085" b="50000"/>
          <a:stretch/>
        </p:blipFill>
        <p:spPr bwMode="auto">
          <a:xfrm>
            <a:off x="6201916" y="3856791"/>
            <a:ext cx="2952328" cy="30012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 descr="C:\Users\Admin\Desktop\NENNOLINA\nennolina-letterina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310546"/>
            <a:ext cx="2766814" cy="355733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61284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312</TotalTime>
  <Words>205</Words>
  <Application>Microsoft Office PowerPoint</Application>
  <PresentationFormat>Presentazione su schermo (4:3)</PresentationFormat>
  <Paragraphs>39</Paragraphs>
  <Slides>19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19</vt:i4>
      </vt:variant>
    </vt:vector>
  </HeadingPairs>
  <TitlesOfParts>
    <vt:vector size="20" baseType="lpstr"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ML</dc:creator>
  <cp:lastModifiedBy>ML</cp:lastModifiedBy>
  <cp:revision>24</cp:revision>
  <dcterms:created xsi:type="dcterms:W3CDTF">2017-04-07T20:06:49Z</dcterms:created>
  <dcterms:modified xsi:type="dcterms:W3CDTF">2017-04-08T12:33:40Z</dcterms:modified>
</cp:coreProperties>
</file>